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7"/>
  </p:notesMasterIdLst>
  <p:handoutMasterIdLst>
    <p:handoutMasterId r:id="rId8"/>
  </p:handoutMasterIdLst>
  <p:sldIdLst>
    <p:sldId id="467" r:id="rId2"/>
    <p:sldId id="468" r:id="rId3"/>
    <p:sldId id="469" r:id="rId4"/>
    <p:sldId id="470" r:id="rId5"/>
    <p:sldId id="471" r:id="rId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CC2C"/>
    <a:srgbClr val="F94B39"/>
    <a:srgbClr val="FF3300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6229" autoAdjust="0"/>
  </p:normalViewPr>
  <p:slideViewPr>
    <p:cSldViewPr>
      <p:cViewPr>
        <p:scale>
          <a:sx n="100" d="100"/>
          <a:sy n="100" d="100"/>
        </p:scale>
        <p:origin x="-219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4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8900C-66F8-4FC6-B21C-0A2B9B68DB7E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44042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4" y="9444042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2424-05B9-40E2-976D-013FB8210A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1610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4" y="4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03F05-8A26-4E6D-AEC7-D15ED0B4FAC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1425"/>
            <a:ext cx="4475163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9" y="4784728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4042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4" y="9444042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B8054-99A1-4701-BE8E-28D27E02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0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D96F-8782-4B1F-ADF6-760746AFD835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5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5365-5CAD-4CB8-A55B-475A459F57E7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4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651C-2660-4F90-9D9E-C825EBE6E37E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4923-D61F-4447-A579-CA2FC2FD714D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5C7-4AD9-4C43-9847-A3D6CA90EB97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3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19C3-4196-4A3A-AD31-6829E0854684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47F3-B1C1-4184-9718-9DE7874696E5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8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2B-2182-460C-AFA7-8728DFA0AFE1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6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7F4A-8A1A-4FA3-93DC-72611C60E419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8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350A-1BF3-4695-8EA9-E767B586245D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27B4-9CFB-4568-83A2-DC7CB90A4827}" type="datetime1">
              <a:rPr lang="ru-RU" smtClean="0">
                <a:solidFill>
                  <a:srgbClr val="073E87"/>
                </a:solidFill>
              </a:rPr>
              <a:t>02.11.2016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C01A-77D4-43BF-B454-9B739EFBE0B2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6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7CF5312-BDBE-47A6-A059-D27C58578BD0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ndara" pitchFamily="34" charset="0"/>
              </a:rPr>
              <a:t>02.11.2016</a:t>
            </a:fld>
            <a:endParaRPr lang="ru-RU">
              <a:solidFill>
                <a:prstClr val="black">
                  <a:tint val="75000"/>
                </a:prstClr>
              </a:solidFill>
              <a:latin typeface="Candara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Candara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8871AF5-0A51-4EC0-AF1E-D081A4F1F866}" type="slidenum">
              <a:rPr lang="ru-RU" smtClean="0">
                <a:solidFill>
                  <a:srgbClr val="90C226"/>
                </a:solidFill>
                <a:latin typeface="Candara" pitchFamily="34" charset="0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90C226"/>
              </a:solidFill>
              <a:latin typeface="Candar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4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34754"/>
            <a:ext cx="8784976" cy="435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 algn="ctr"/>
            <a:endParaRPr lang="ru-RU" alt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0" algn="ctr"/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капитального ремонта общеобразовательных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организаций на 2017 год</a:t>
            </a:r>
            <a:endParaRPr lang="ru-RU" alt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indent="-228600" algn="ctr">
              <a:buAutoNum type="arabicPeriod"/>
            </a:pPr>
            <a:endParaRPr lang="ru-RU" altLang="ru-RU" sz="900" dirty="0" smtClean="0">
              <a:solidFill>
                <a:prstClr val="black"/>
              </a:solidFill>
            </a:endParaRPr>
          </a:p>
          <a:p>
            <a:pPr eaLnBrk="0" hangingPunct="0"/>
            <a:r>
              <a:rPr lang="ru-RU" altLang="ru-RU" sz="2400" dirty="0" smtClean="0">
                <a:solidFill>
                  <a:prstClr val="black"/>
                </a:solidFill>
                <a:latin typeface="+mn-lt"/>
              </a:rPr>
              <a:t>Сформирован предварительный перечень из 185 </a:t>
            </a:r>
            <a:r>
              <a:rPr lang="ru-RU" altLang="ru-RU" sz="2400" dirty="0">
                <a:solidFill>
                  <a:prstClr val="black"/>
                </a:solidFill>
                <a:latin typeface="+mn-lt"/>
              </a:rPr>
              <a:t>объектов в том числе:</a:t>
            </a:r>
          </a:p>
          <a:p>
            <a:pPr lvl="4" eaLnBrk="0" hangingPunct="0"/>
            <a:r>
              <a:rPr lang="ru-RU" altLang="ru-RU" sz="2400" dirty="0">
                <a:solidFill>
                  <a:prstClr val="black"/>
                </a:solidFill>
                <a:latin typeface="+mn-lt"/>
              </a:rPr>
              <a:t>- </a:t>
            </a:r>
            <a:r>
              <a:rPr lang="ru-RU" altLang="ru-RU" sz="2400" dirty="0" smtClean="0">
                <a:solidFill>
                  <a:prstClr val="black"/>
                </a:solidFill>
                <a:latin typeface="+mn-lt"/>
              </a:rPr>
              <a:t>41 школа;</a:t>
            </a:r>
            <a:endParaRPr lang="ru-RU" altLang="ru-RU" sz="2400" dirty="0">
              <a:solidFill>
                <a:prstClr val="black"/>
              </a:solidFill>
              <a:latin typeface="+mn-lt"/>
            </a:endParaRPr>
          </a:p>
          <a:p>
            <a:pPr lvl="4" eaLnBrk="0" hangingPunct="0"/>
            <a:r>
              <a:rPr lang="ru-RU" altLang="ru-RU" sz="2400" dirty="0">
                <a:solidFill>
                  <a:prstClr val="black"/>
                </a:solidFill>
                <a:latin typeface="+mn-lt"/>
              </a:rPr>
              <a:t>- </a:t>
            </a:r>
            <a:r>
              <a:rPr lang="ru-RU" altLang="ru-RU" sz="2400" dirty="0" smtClean="0">
                <a:solidFill>
                  <a:prstClr val="black"/>
                </a:solidFill>
                <a:latin typeface="+mn-lt"/>
              </a:rPr>
              <a:t>144 </a:t>
            </a:r>
            <a:r>
              <a:rPr lang="ru-RU" altLang="ru-RU" sz="2400" dirty="0">
                <a:solidFill>
                  <a:prstClr val="black"/>
                </a:solidFill>
                <a:latin typeface="+mn-lt"/>
              </a:rPr>
              <a:t>детских </a:t>
            </a:r>
            <a:r>
              <a:rPr lang="ru-RU" altLang="ru-RU" sz="2400" dirty="0" smtClean="0">
                <a:solidFill>
                  <a:prstClr val="black"/>
                </a:solidFill>
                <a:latin typeface="+mn-lt"/>
              </a:rPr>
              <a:t>садов.</a:t>
            </a:r>
            <a:endParaRPr lang="ru-RU" altLang="ru-RU" sz="2400" dirty="0">
              <a:solidFill>
                <a:prstClr val="black"/>
              </a:solidFill>
              <a:latin typeface="+mn-lt"/>
            </a:endParaRPr>
          </a:p>
          <a:p>
            <a:pPr eaLnBrk="0" hangingPunct="0"/>
            <a:endParaRPr lang="ru-RU" altLang="ru-RU" sz="2400" dirty="0" smtClean="0">
              <a:solidFill>
                <a:prstClr val="black"/>
              </a:solidFill>
              <a:latin typeface="+mn-lt"/>
            </a:endParaRPr>
          </a:p>
          <a:p>
            <a:pPr algn="ctr" eaLnBrk="0" hangingPunct="0"/>
            <a:r>
              <a:rPr lang="ru-RU" altLang="ru-RU" sz="4000" dirty="0" smtClean="0">
                <a:solidFill>
                  <a:srgbClr val="FF0000"/>
                </a:solidFill>
                <a:latin typeface="+mn-lt"/>
              </a:rPr>
              <a:t>! </a:t>
            </a:r>
            <a:r>
              <a:rPr lang="ru-RU" altLang="ru-RU" sz="2400" b="1" dirty="0" smtClean="0">
                <a:solidFill>
                  <a:prstClr val="black"/>
                </a:solidFill>
                <a:latin typeface="+mn-lt"/>
              </a:rPr>
              <a:t>Для </a:t>
            </a:r>
            <a:r>
              <a:rPr lang="ru-RU" altLang="ru-RU" sz="2400" b="1" dirty="0">
                <a:solidFill>
                  <a:prstClr val="black"/>
                </a:solidFill>
                <a:latin typeface="+mn-lt"/>
              </a:rPr>
              <a:t>определения стоимости </a:t>
            </a:r>
            <a:r>
              <a:rPr lang="ru-RU" altLang="ru-RU" sz="2400" b="1" dirty="0" smtClean="0">
                <a:solidFill>
                  <a:prstClr val="black"/>
                </a:solidFill>
                <a:latin typeface="+mn-lt"/>
              </a:rPr>
              <a:t>работ необходимо представить в ГКУ </a:t>
            </a:r>
            <a:r>
              <a:rPr lang="ru-RU" altLang="ru-RU" sz="2400" b="1" dirty="0">
                <a:solidFill>
                  <a:prstClr val="black"/>
                </a:solidFill>
                <a:latin typeface="+mn-lt"/>
              </a:rPr>
              <a:t>«ГИСУ РТ» </a:t>
            </a:r>
            <a:r>
              <a:rPr lang="ru-RU" altLang="ru-RU" sz="2400" b="1" dirty="0" smtClean="0">
                <a:solidFill>
                  <a:prstClr val="black"/>
                </a:solidFill>
                <a:latin typeface="+mn-lt"/>
              </a:rPr>
              <a:t>подтверждающие документы.</a:t>
            </a:r>
            <a:endParaRPr lang="ru-RU" altLang="ru-RU" sz="2400" b="1" dirty="0" smtClean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94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7504" y="106179"/>
            <a:ext cx="8784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 algn="ctr"/>
            <a:r>
              <a:rPr lang="ru-RU" alt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Всего сданы на </a:t>
            </a:r>
            <a:r>
              <a:rPr lang="ru-RU" alt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проверку в ГКУ «ГИСУ РТ</a:t>
            </a:r>
            <a:r>
              <a:rPr lang="ru-RU" alt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документы </a:t>
            </a:r>
          </a:p>
          <a:p>
            <a:pPr indent="0" algn="ctr"/>
            <a:r>
              <a:rPr lang="ru-RU" alt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54 объектам:  </a:t>
            </a:r>
            <a:endParaRPr lang="ru-RU" altLang="ru-RU" sz="2000" dirty="0" smtClean="0"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91038"/>
              </p:ext>
            </p:extLst>
          </p:nvPr>
        </p:nvGraphicFramePr>
        <p:xfrm>
          <a:off x="467544" y="908254"/>
          <a:ext cx="8424936" cy="589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3960440"/>
                <a:gridCol w="3888432"/>
              </a:tblGrid>
              <a:tr h="40575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№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Наименование МО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 сданных объектов</a:t>
                      </a:r>
                      <a:endParaRPr lang="ru-RU" sz="2000" b="1" dirty="0"/>
                    </a:p>
                  </a:txBody>
                  <a:tcPr/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Агрызский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Азнакаевский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Альметьевский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Арский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Бугульминский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Елабужский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Лениногорский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Мензелинский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Муслюмовский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Нижнекамский 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Нурлатский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Сабинский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Сармановский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14</a:t>
                      </a:r>
                      <a:endParaRPr lang="ru-RU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Рыбно-</a:t>
                      </a:r>
                      <a:r>
                        <a:rPr lang="ru-RU" b="0" dirty="0" err="1" smtClean="0"/>
                        <a:t>Слободский</a:t>
                      </a:r>
                      <a:endParaRPr lang="ru-RU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081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3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546" y="12417"/>
            <a:ext cx="8784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 algn="ctr"/>
            <a:r>
              <a:rPr lang="ru-RU" alt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сданы документы на проверку:</a:t>
            </a:r>
            <a:endParaRPr lang="ru-RU" altLang="ru-RU" sz="2400" dirty="0" smtClean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871289"/>
              </p:ext>
            </p:extLst>
          </p:nvPr>
        </p:nvGraphicFramePr>
        <p:xfrm>
          <a:off x="251521" y="535637"/>
          <a:ext cx="8640958" cy="5940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828"/>
                <a:gridCol w="4027565"/>
                <a:gridCol w="4027565"/>
              </a:tblGrid>
              <a:tr h="45440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№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Наименование МО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</a:t>
                      </a:r>
                      <a:r>
                        <a:rPr lang="ru-RU" sz="2000" b="1" baseline="0" dirty="0" smtClean="0"/>
                        <a:t> объектов</a:t>
                      </a:r>
                      <a:endParaRPr lang="ru-RU" sz="2000" b="1" dirty="0"/>
                    </a:p>
                  </a:txBody>
                  <a:tcPr/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Агрызский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Азнакаевский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Аксубаевский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335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Актанышский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Алексеевский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Алькеевский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Апастовский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Арский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Атнинский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Бавлинский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Балтасинский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Бугульминский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Буинский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Верхнеуслонский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Высокогорский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00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546" y="12417"/>
            <a:ext cx="8784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 algn="ctr"/>
            <a:r>
              <a:rPr lang="ru-RU" alt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сданы документы на проверку:</a:t>
            </a:r>
            <a:endParaRPr lang="ru-RU" altLang="ru-RU" sz="2400" dirty="0" smtClean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78722"/>
              </p:ext>
            </p:extLst>
          </p:nvPr>
        </p:nvGraphicFramePr>
        <p:xfrm>
          <a:off x="251521" y="535637"/>
          <a:ext cx="8640958" cy="5940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828"/>
                <a:gridCol w="4027565"/>
                <a:gridCol w="4027565"/>
              </a:tblGrid>
              <a:tr h="45440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№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Наименование МО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</a:t>
                      </a:r>
                      <a:r>
                        <a:rPr lang="ru-RU" sz="2000" b="1" baseline="0" dirty="0" smtClean="0"/>
                        <a:t> объектов</a:t>
                      </a:r>
                      <a:endParaRPr lang="ru-RU" sz="2000" b="1" dirty="0"/>
                    </a:p>
                  </a:txBody>
                  <a:tcPr/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Дрожжановский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Заинский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Зеленодольский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335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Кайбицкий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Камскоустьинский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Лаишевский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Лениногорский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Мамадышский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Менделеевский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Мензелинский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Новошешминский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Пестречинский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Рыбно-</a:t>
                      </a:r>
                      <a:r>
                        <a:rPr lang="ru-RU" dirty="0" err="1" smtClean="0"/>
                        <a:t>Слободский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Сабинский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Спасский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8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546" y="12417"/>
            <a:ext cx="8784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 algn="ctr"/>
            <a:r>
              <a:rPr lang="ru-RU" alt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сданы документы на проверку:</a:t>
            </a:r>
            <a:endParaRPr lang="ru-RU" altLang="ru-RU" sz="2400" dirty="0" smtClean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37932"/>
              </p:ext>
            </p:extLst>
          </p:nvPr>
        </p:nvGraphicFramePr>
        <p:xfrm>
          <a:off x="251521" y="535637"/>
          <a:ext cx="8640958" cy="33804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828"/>
                <a:gridCol w="4027565"/>
                <a:gridCol w="4027565"/>
              </a:tblGrid>
              <a:tr h="45440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№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Наименование МО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</a:t>
                      </a:r>
                      <a:r>
                        <a:rPr lang="ru-RU" sz="2000" b="1" baseline="0" dirty="0" smtClean="0"/>
                        <a:t> объектов</a:t>
                      </a:r>
                      <a:endParaRPr lang="ru-RU" sz="2000" b="1" dirty="0"/>
                    </a:p>
                  </a:txBody>
                  <a:tcPr/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Тетюшский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Тукаевский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Тюлячинский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335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Черемшанский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Чистопольский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Ютазинский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Набережные Челны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59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Казань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0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14375</TotalTime>
  <Words>256</Words>
  <Application>Microsoft Office PowerPoint</Application>
  <PresentationFormat>Экран (4:3)</PresentationFormat>
  <Paragraphs>183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Galimov</dc:creator>
  <cp:lastModifiedBy>Kurbanov</cp:lastModifiedBy>
  <cp:revision>994</cp:revision>
  <cp:lastPrinted>2016-09-30T15:02:29Z</cp:lastPrinted>
  <dcterms:created xsi:type="dcterms:W3CDTF">2013-10-04T10:17:05Z</dcterms:created>
  <dcterms:modified xsi:type="dcterms:W3CDTF">2016-11-02T05:59:59Z</dcterms:modified>
</cp:coreProperties>
</file>